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6" r:id="rId11"/>
    <p:sldId id="267" r:id="rId12"/>
    <p:sldId id="265"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54" d="100"/>
          <a:sy n="154" d="100"/>
        </p:scale>
        <p:origin x="-1952"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A0467D-3188-494E-81FF-FF7294AECFCC}" type="datetimeFigureOut">
              <a:rPr lang="en-US" smtClean="0"/>
              <a:t>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28063650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A0467D-3188-494E-81FF-FF7294AECFCC}" type="datetimeFigureOut">
              <a:rPr lang="en-US" smtClean="0"/>
              <a:t>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11538931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A0467D-3188-494E-81FF-FF7294AECFCC}" type="datetimeFigureOut">
              <a:rPr lang="en-US" smtClean="0"/>
              <a:t>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3044608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A0467D-3188-494E-81FF-FF7294AECFCC}" type="datetimeFigureOut">
              <a:rPr lang="en-US" smtClean="0"/>
              <a:t>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2885336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A0467D-3188-494E-81FF-FF7294AECFCC}" type="datetimeFigureOut">
              <a:rPr lang="en-US" smtClean="0"/>
              <a:t>8/20/14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41051190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A0467D-3188-494E-81FF-FF7294AECFCC}" type="datetimeFigureOut">
              <a:rPr lang="en-US" smtClean="0"/>
              <a:t>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19452284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A0467D-3188-494E-81FF-FF7294AECFCC}" type="datetimeFigureOut">
              <a:rPr lang="en-US" smtClean="0"/>
              <a:t>8/20/14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8969177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A0467D-3188-494E-81FF-FF7294AECFCC}" type="datetimeFigureOut">
              <a:rPr lang="en-US" smtClean="0"/>
              <a:t>8/20/14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28216090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A0467D-3188-494E-81FF-FF7294AECFCC}" type="datetimeFigureOut">
              <a:rPr lang="en-US" smtClean="0"/>
              <a:t>8/20/14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20201176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A0467D-3188-494E-81FF-FF7294AECFCC}" type="datetimeFigureOut">
              <a:rPr lang="en-US" smtClean="0"/>
              <a:t>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23498059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A0467D-3188-494E-81FF-FF7294AECFCC}" type="datetimeFigureOut">
              <a:rPr lang="en-US" smtClean="0"/>
              <a:t>8/20/14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C70AEF4-B537-4843-885E-1079392F1EB5}" type="slidenum">
              <a:rPr lang="en-US" smtClean="0"/>
              <a:t>‹#›</a:t>
            </a:fld>
            <a:endParaRPr lang="en-US" dirty="0"/>
          </a:p>
        </p:txBody>
      </p:sp>
    </p:spTree>
    <p:extLst>
      <p:ext uri="{BB962C8B-B14F-4D97-AF65-F5344CB8AC3E}">
        <p14:creationId xmlns:p14="http://schemas.microsoft.com/office/powerpoint/2010/main" val="41306538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A0467D-3188-494E-81FF-FF7294AECFCC}" type="datetimeFigureOut">
              <a:rPr lang="en-US" smtClean="0"/>
              <a:t>8/20/14</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0AEF4-B537-4843-885E-1079392F1EB5}" type="slidenum">
              <a:rPr lang="en-US" smtClean="0"/>
              <a:t>‹#›</a:t>
            </a:fld>
            <a:endParaRPr lang="en-US" dirty="0"/>
          </a:p>
        </p:txBody>
      </p:sp>
    </p:spTree>
    <p:extLst>
      <p:ext uri="{BB962C8B-B14F-4D97-AF65-F5344CB8AC3E}">
        <p14:creationId xmlns:p14="http://schemas.microsoft.com/office/powerpoint/2010/main" val="39982140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State Mandated Training</a:t>
            </a:r>
            <a:endParaRPr lang="en-US" dirty="0"/>
          </a:p>
        </p:txBody>
      </p:sp>
      <p:sp>
        <p:nvSpPr>
          <p:cNvPr id="3" name="Subtitle 2"/>
          <p:cNvSpPr>
            <a:spLocks noGrp="1"/>
          </p:cNvSpPr>
          <p:nvPr>
            <p:ph type="subTitle" idx="1"/>
          </p:nvPr>
        </p:nvSpPr>
        <p:spPr/>
        <p:txBody>
          <a:bodyPr/>
          <a:lstStyle/>
          <a:p>
            <a:r>
              <a:rPr lang="en-US" dirty="0" smtClean="0"/>
              <a:t>Lower Pioneer Valley         Educational Collaborative</a:t>
            </a:r>
          </a:p>
          <a:p>
            <a:r>
              <a:rPr lang="en-US" dirty="0" smtClean="0"/>
              <a:t>2014-2015</a:t>
            </a:r>
            <a:endParaRPr lang="en-US" dirty="0"/>
          </a:p>
        </p:txBody>
      </p:sp>
    </p:spTree>
    <p:extLst>
      <p:ext uri="{BB962C8B-B14F-4D97-AF65-F5344CB8AC3E}">
        <p14:creationId xmlns:p14="http://schemas.microsoft.com/office/powerpoint/2010/main" val="139639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CN Training 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3247" y="476928"/>
            <a:ext cx="6711174" cy="5820310"/>
          </a:xfrm>
          <a:prstGeom prst="rect">
            <a:avLst/>
          </a:prstGeom>
        </p:spPr>
      </p:pic>
    </p:spTree>
    <p:extLst>
      <p:ext uri="{BB962C8B-B14F-4D97-AF65-F5344CB8AC3E}">
        <p14:creationId xmlns:p14="http://schemas.microsoft.com/office/powerpoint/2010/main" val="1665879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GCN Training 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1522" y="1121526"/>
            <a:ext cx="7843015" cy="5315902"/>
          </a:xfrm>
          <a:prstGeom prst="rect">
            <a:avLst/>
          </a:prstGeom>
        </p:spPr>
      </p:pic>
      <p:sp>
        <p:nvSpPr>
          <p:cNvPr id="5" name="TextBox 4"/>
          <p:cNvSpPr txBox="1"/>
          <p:nvPr/>
        </p:nvSpPr>
        <p:spPr>
          <a:xfrm>
            <a:off x="387615" y="544269"/>
            <a:ext cx="8428562" cy="400110"/>
          </a:xfrm>
          <a:prstGeom prst="rect">
            <a:avLst/>
          </a:prstGeom>
          <a:noFill/>
        </p:spPr>
        <p:txBody>
          <a:bodyPr wrap="square" rtlCol="0">
            <a:spAutoFit/>
          </a:bodyPr>
          <a:lstStyle/>
          <a:p>
            <a:pPr algn="ctr"/>
            <a:r>
              <a:rPr lang="en-US" sz="2000" dirty="0" smtClean="0"/>
              <a:t>Make sure you have audio turned up and speakers or headphones attached</a:t>
            </a:r>
            <a:r>
              <a:rPr lang="en-US" dirty="0" smtClean="0"/>
              <a:t>. </a:t>
            </a:r>
            <a:endParaRPr lang="en-US" dirty="0"/>
          </a:p>
        </p:txBody>
      </p:sp>
    </p:spTree>
    <p:extLst>
      <p:ext uri="{BB962C8B-B14F-4D97-AF65-F5344CB8AC3E}">
        <p14:creationId xmlns:p14="http://schemas.microsoft.com/office/powerpoint/2010/main" val="38736914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05654"/>
          </a:xfrm>
        </p:spPr>
        <p:txBody>
          <a:bodyPr>
            <a:normAutofit fontScale="90000"/>
          </a:bodyPr>
          <a:lstStyle/>
          <a:p>
            <a:r>
              <a:rPr lang="en-US" sz="3600" dirty="0" smtClean="0"/>
              <a:t>List of Annual Trainings</a:t>
            </a:r>
            <a:br>
              <a:rPr lang="en-US" sz="3600" dirty="0" smtClean="0"/>
            </a:br>
            <a:r>
              <a:rPr lang="en-US" sz="2400" dirty="0" smtClean="0"/>
              <a:t>average time to complete </a:t>
            </a:r>
            <a:endParaRPr lang="en-US" sz="3600" dirty="0"/>
          </a:p>
        </p:txBody>
      </p:sp>
      <p:graphicFrame>
        <p:nvGraphicFramePr>
          <p:cNvPr id="5" name="Table 4"/>
          <p:cNvGraphicFramePr>
            <a:graphicFrameLocks noGrp="1"/>
          </p:cNvGraphicFramePr>
          <p:nvPr>
            <p:extLst>
              <p:ext uri="{D42A27DB-BD31-4B8C-83A1-F6EECF244321}">
                <p14:modId xmlns:p14="http://schemas.microsoft.com/office/powerpoint/2010/main" val="3162889536"/>
              </p:ext>
            </p:extLst>
          </p:nvPr>
        </p:nvGraphicFramePr>
        <p:xfrm>
          <a:off x="539671" y="1768093"/>
          <a:ext cx="8229600" cy="2438400"/>
        </p:xfrm>
        <a:graphic>
          <a:graphicData uri="http://schemas.openxmlformats.org/drawingml/2006/table">
            <a:tbl>
              <a:tblPr>
                <a:tableStyleId>{2D5ABB26-0587-4C30-8999-92F81FD0307C}</a:tableStyleId>
              </a:tblPr>
              <a:tblGrid>
                <a:gridCol w="4114800"/>
                <a:gridCol w="4114800"/>
              </a:tblGrid>
              <a:tr h="370840">
                <a:tc>
                  <a:txBody>
                    <a:bodyPr/>
                    <a:lstStyle/>
                    <a:p>
                      <a:r>
                        <a:rPr lang="en-US" sz="2200" dirty="0" smtClean="0"/>
                        <a:t>Bloodborne Pathogens – 20 min</a:t>
                      </a:r>
                    </a:p>
                    <a:p>
                      <a:r>
                        <a:rPr lang="en-US" sz="2200" dirty="0" smtClean="0"/>
                        <a:t>Bullying – 18 min</a:t>
                      </a:r>
                    </a:p>
                    <a:p>
                      <a:r>
                        <a:rPr lang="en-US" sz="2200" dirty="0" smtClean="0"/>
                        <a:t>Confidentially – 14 min</a:t>
                      </a:r>
                    </a:p>
                    <a:p>
                      <a:r>
                        <a:rPr lang="en-US" sz="2200" dirty="0" smtClean="0"/>
                        <a:t>Cyber Bullying – 18 min</a:t>
                      </a:r>
                    </a:p>
                    <a:p>
                      <a:r>
                        <a:rPr lang="en-US" sz="2200" dirty="0" smtClean="0"/>
                        <a:t>Discrimination – 18 min</a:t>
                      </a:r>
                    </a:p>
                    <a:p>
                      <a:r>
                        <a:rPr lang="en-US" sz="2200" dirty="0" smtClean="0"/>
                        <a:t>FERPA – 19 min</a:t>
                      </a:r>
                    </a:p>
                    <a:p>
                      <a:r>
                        <a:rPr lang="en-US" sz="2200" dirty="0" smtClean="0"/>
                        <a:t>First Aid in Schools – 26 min</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2200" dirty="0" smtClean="0"/>
                        <a:t>General Harassment – 16 min</a:t>
                      </a:r>
                    </a:p>
                    <a:p>
                      <a:r>
                        <a:rPr lang="en-US" sz="2200" dirty="0" smtClean="0"/>
                        <a:t>Homeless</a:t>
                      </a:r>
                      <a:r>
                        <a:rPr lang="en-US" sz="2200" baseline="0" dirty="0" smtClean="0"/>
                        <a:t> Students – 24 min</a:t>
                      </a:r>
                    </a:p>
                    <a:p>
                      <a:r>
                        <a:rPr lang="en-US" sz="2200" baseline="0" dirty="0" smtClean="0"/>
                        <a:t>Mandated Reporter – 5 min</a:t>
                      </a:r>
                    </a:p>
                    <a:p>
                      <a:r>
                        <a:rPr lang="en-US" sz="2200" baseline="0" dirty="0" smtClean="0"/>
                        <a:t>Seclusion and Restraints – 13 min</a:t>
                      </a:r>
                    </a:p>
                    <a:p>
                      <a:r>
                        <a:rPr lang="en-US" sz="2200" baseline="0" dirty="0" smtClean="0"/>
                        <a:t>Restraint, MA – 10 min</a:t>
                      </a:r>
                    </a:p>
                    <a:p>
                      <a:r>
                        <a:rPr lang="en-US" sz="2200" baseline="0" dirty="0" smtClean="0"/>
                        <a:t>Sexual Harassment – 22 min</a:t>
                      </a:r>
                    </a:p>
                    <a:p>
                      <a:r>
                        <a:rPr lang="en-US" sz="2200" baseline="0" dirty="0" smtClean="0"/>
                        <a:t> </a:t>
                      </a:r>
                      <a:endParaRPr lang="en-US" sz="2200" dirty="0"/>
                    </a:p>
                  </a:txBody>
                  <a:tcPr/>
                </a:tc>
              </a:tr>
            </a:tbl>
          </a:graphicData>
        </a:graphic>
      </p:graphicFrame>
    </p:spTree>
    <p:extLst>
      <p:ext uri="{BB962C8B-B14F-4D97-AF65-F5344CB8AC3E}">
        <p14:creationId xmlns:p14="http://schemas.microsoft.com/office/powerpoint/2010/main" val="23009954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indent="0">
              <a:buNone/>
            </a:pPr>
            <a:r>
              <a:rPr lang="en-US" dirty="0" smtClean="0"/>
              <a:t>If you have any questions or problems contact your supervisor or</a:t>
            </a:r>
          </a:p>
          <a:p>
            <a:pPr marL="0" indent="0">
              <a:buNone/>
            </a:pPr>
            <a:r>
              <a:rPr lang="en-US" dirty="0" smtClean="0"/>
              <a:t>Jim Walker – 735-2200, </a:t>
            </a:r>
            <a:r>
              <a:rPr lang="en-US" dirty="0" err="1" smtClean="0"/>
              <a:t>jwalker@lpvec.org</a:t>
            </a:r>
            <a:endParaRPr lang="en-US" dirty="0"/>
          </a:p>
        </p:txBody>
      </p:sp>
    </p:spTree>
    <p:extLst>
      <p:ext uri="{BB962C8B-B14F-4D97-AF65-F5344CB8AC3E}">
        <p14:creationId xmlns:p14="http://schemas.microsoft.com/office/powerpoint/2010/main" val="805580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g</a:t>
            </a:r>
            <a:r>
              <a:rPr lang="en-US" dirty="0" smtClean="0"/>
              <a:t>cntraining.com</a:t>
            </a:r>
            <a:endParaRPr lang="en-US" dirty="0"/>
          </a:p>
        </p:txBody>
      </p:sp>
      <p:pic>
        <p:nvPicPr>
          <p:cNvPr id="4" name="Content Placeholder 3" descr="GCN Training 1a.png"/>
          <p:cNvPicPr>
            <a:picLocks noGrp="1" noChangeAspect="1"/>
          </p:cNvPicPr>
          <p:nvPr>
            <p:ph idx="1"/>
          </p:nvPr>
        </p:nvPicPr>
        <p:blipFill>
          <a:blip r:embed="rId2">
            <a:extLst>
              <a:ext uri="{28A0092B-C50C-407E-A947-70E740481C1C}">
                <a14:useLocalDpi xmlns:a14="http://schemas.microsoft.com/office/drawing/2010/main" val="0"/>
              </a:ext>
            </a:extLst>
          </a:blip>
          <a:srcRect t="9605" b="9605"/>
          <a:stretch>
            <a:fillRect/>
          </a:stretch>
        </p:blipFill>
        <p:spPr>
          <a:xfrm>
            <a:off x="457200" y="1417638"/>
            <a:ext cx="8229600" cy="4708525"/>
          </a:xfrm>
        </p:spPr>
      </p:pic>
    </p:spTree>
    <p:extLst>
      <p:ext uri="{BB962C8B-B14F-4D97-AF65-F5344CB8AC3E}">
        <p14:creationId xmlns:p14="http://schemas.microsoft.com/office/powerpoint/2010/main" val="26859177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2a.png"/>
          <p:cNvPicPr>
            <a:picLocks noGrp="1" noChangeAspect="1"/>
          </p:cNvPicPr>
          <p:nvPr>
            <p:ph idx="1"/>
          </p:nvPr>
        </p:nvPicPr>
        <p:blipFill>
          <a:blip r:embed="rId2">
            <a:extLst>
              <a:ext uri="{28A0092B-C50C-407E-A947-70E740481C1C}">
                <a14:useLocalDpi xmlns:a14="http://schemas.microsoft.com/office/drawing/2010/main" val="0"/>
              </a:ext>
            </a:extLst>
          </a:blip>
          <a:srcRect t="12309" b="12309"/>
          <a:stretch>
            <a:fillRect/>
          </a:stretch>
        </p:blipFill>
        <p:spPr>
          <a:xfrm>
            <a:off x="457200" y="800289"/>
            <a:ext cx="8229600" cy="4525963"/>
          </a:xfrm>
        </p:spPr>
      </p:pic>
    </p:spTree>
    <p:extLst>
      <p:ext uri="{BB962C8B-B14F-4D97-AF65-F5344CB8AC3E}">
        <p14:creationId xmlns:p14="http://schemas.microsoft.com/office/powerpoint/2010/main" val="6248395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3.png"/>
          <p:cNvPicPr>
            <a:picLocks noGrp="1" noChangeAspect="1"/>
          </p:cNvPicPr>
          <p:nvPr>
            <p:ph idx="1"/>
          </p:nvPr>
        </p:nvPicPr>
        <p:blipFill>
          <a:blip r:embed="rId2">
            <a:extLst>
              <a:ext uri="{28A0092B-C50C-407E-A947-70E740481C1C}">
                <a14:useLocalDpi xmlns:a14="http://schemas.microsoft.com/office/drawing/2010/main" val="0"/>
              </a:ext>
            </a:extLst>
          </a:blip>
          <a:srcRect t="3323" b="3323"/>
          <a:stretch>
            <a:fillRect/>
          </a:stretch>
        </p:blipFill>
        <p:spPr>
          <a:xfrm>
            <a:off x="457200" y="1806362"/>
            <a:ext cx="8229600" cy="4525963"/>
          </a:xfrm>
        </p:spPr>
      </p:pic>
      <p:sp>
        <p:nvSpPr>
          <p:cNvPr id="5" name="TextBox 4"/>
          <p:cNvSpPr txBox="1"/>
          <p:nvPr/>
        </p:nvSpPr>
        <p:spPr>
          <a:xfrm>
            <a:off x="1632931" y="849390"/>
            <a:ext cx="5847212" cy="369332"/>
          </a:xfrm>
          <a:prstGeom prst="rect">
            <a:avLst/>
          </a:prstGeom>
          <a:noFill/>
        </p:spPr>
        <p:txBody>
          <a:bodyPr wrap="square" rtlCol="0">
            <a:spAutoFit/>
          </a:bodyPr>
          <a:lstStyle/>
          <a:p>
            <a:pPr algn="ctr"/>
            <a:r>
              <a:rPr lang="en-US" dirty="0" smtClean="0"/>
              <a:t>Organization ID for LPVEC is: 44550v</a:t>
            </a:r>
            <a:endParaRPr lang="en-US" dirty="0"/>
          </a:p>
        </p:txBody>
      </p:sp>
    </p:spTree>
    <p:extLst>
      <p:ext uri="{BB962C8B-B14F-4D97-AF65-F5344CB8AC3E}">
        <p14:creationId xmlns:p14="http://schemas.microsoft.com/office/powerpoint/2010/main" val="21310909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4.png"/>
          <p:cNvPicPr>
            <a:picLocks noGrp="1" noChangeAspect="1"/>
          </p:cNvPicPr>
          <p:nvPr>
            <p:ph idx="1"/>
          </p:nvPr>
        </p:nvPicPr>
        <p:blipFill>
          <a:blip r:embed="rId2">
            <a:extLst>
              <a:ext uri="{28A0092B-C50C-407E-A947-70E740481C1C}">
                <a14:useLocalDpi xmlns:a14="http://schemas.microsoft.com/office/drawing/2010/main" val="0"/>
              </a:ext>
            </a:extLst>
          </a:blip>
          <a:srcRect l="367" r="367"/>
          <a:stretch>
            <a:fillRect/>
          </a:stretch>
        </p:blipFill>
        <p:spPr/>
      </p:pic>
      <p:sp>
        <p:nvSpPr>
          <p:cNvPr id="5" name="TextBox 4"/>
          <p:cNvSpPr txBox="1"/>
          <p:nvPr/>
        </p:nvSpPr>
        <p:spPr>
          <a:xfrm>
            <a:off x="569051" y="387586"/>
            <a:ext cx="7884251" cy="646331"/>
          </a:xfrm>
          <a:prstGeom prst="rect">
            <a:avLst/>
          </a:prstGeom>
          <a:noFill/>
        </p:spPr>
        <p:txBody>
          <a:bodyPr wrap="square" rtlCol="0">
            <a:spAutoFit/>
          </a:bodyPr>
          <a:lstStyle/>
          <a:p>
            <a:pPr algn="ctr"/>
            <a:r>
              <a:rPr lang="en-US" dirty="0" smtClean="0"/>
              <a:t>Your Personal ID is the First letter of your First Name and Last Name</a:t>
            </a:r>
          </a:p>
          <a:p>
            <a:pPr algn="ctr"/>
            <a:r>
              <a:rPr lang="en-US" dirty="0" smtClean="0"/>
              <a:t>i.e., James Walker is JWalker, Zach Smith is ZSmith</a:t>
            </a:r>
            <a:endParaRPr lang="en-US" dirty="0"/>
          </a:p>
        </p:txBody>
      </p:sp>
    </p:spTree>
    <p:extLst>
      <p:ext uri="{BB962C8B-B14F-4D97-AF65-F5344CB8AC3E}">
        <p14:creationId xmlns:p14="http://schemas.microsoft.com/office/powerpoint/2010/main" val="16723422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5.png"/>
          <p:cNvPicPr>
            <a:picLocks noGrp="1" noChangeAspect="1"/>
          </p:cNvPicPr>
          <p:nvPr>
            <p:ph idx="1"/>
          </p:nvPr>
        </p:nvPicPr>
        <p:blipFill>
          <a:blip r:embed="rId2">
            <a:extLst>
              <a:ext uri="{28A0092B-C50C-407E-A947-70E740481C1C}">
                <a14:useLocalDpi xmlns:a14="http://schemas.microsoft.com/office/drawing/2010/main" val="0"/>
              </a:ext>
            </a:extLst>
          </a:blip>
          <a:srcRect t="8550" b="8550"/>
          <a:stretch>
            <a:fillRect/>
          </a:stretch>
        </p:blipFill>
        <p:spPr>
          <a:xfrm>
            <a:off x="589154" y="849768"/>
            <a:ext cx="8229600" cy="4525963"/>
          </a:xfrm>
        </p:spPr>
      </p:pic>
    </p:spTree>
    <p:extLst>
      <p:ext uri="{BB962C8B-B14F-4D97-AF65-F5344CB8AC3E}">
        <p14:creationId xmlns:p14="http://schemas.microsoft.com/office/powerpoint/2010/main" val="1433242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6.png"/>
          <p:cNvPicPr>
            <a:picLocks noGrp="1" noChangeAspect="1"/>
          </p:cNvPicPr>
          <p:nvPr>
            <p:ph idx="1"/>
          </p:nvPr>
        </p:nvPicPr>
        <p:blipFill rotWithShape="1">
          <a:blip r:embed="rId2">
            <a:extLst>
              <a:ext uri="{28A0092B-C50C-407E-A947-70E740481C1C}">
                <a14:useLocalDpi xmlns:a14="http://schemas.microsoft.com/office/drawing/2010/main" val="0"/>
              </a:ext>
            </a:extLst>
          </a:blip>
          <a:srcRect l="3351" t="17004" r="12869" b="19002"/>
          <a:stretch/>
        </p:blipFill>
        <p:spPr>
          <a:xfrm>
            <a:off x="453592" y="742186"/>
            <a:ext cx="5154453" cy="5970469"/>
          </a:xfrm>
        </p:spPr>
      </p:pic>
      <p:sp>
        <p:nvSpPr>
          <p:cNvPr id="5" name="TextBox 4"/>
          <p:cNvSpPr txBox="1"/>
          <p:nvPr/>
        </p:nvSpPr>
        <p:spPr>
          <a:xfrm>
            <a:off x="6003907" y="1088539"/>
            <a:ext cx="2523620" cy="2862323"/>
          </a:xfrm>
          <a:prstGeom prst="rect">
            <a:avLst/>
          </a:prstGeom>
          <a:noFill/>
        </p:spPr>
        <p:txBody>
          <a:bodyPr wrap="square" rtlCol="0">
            <a:spAutoFit/>
          </a:bodyPr>
          <a:lstStyle/>
          <a:p>
            <a:r>
              <a:rPr lang="en-US" dirty="0" smtClean="0"/>
              <a:t>This prompt MAY only be see the first time you login. If the DivX Plus Web Player is not installed on the computer click the link and it will be installed. </a:t>
            </a:r>
          </a:p>
          <a:p>
            <a:r>
              <a:rPr lang="en-US" dirty="0" smtClean="0"/>
              <a:t>If you don’t see this prompt it is installed and working. </a:t>
            </a:r>
            <a:endParaRPr lang="en-US" dirty="0"/>
          </a:p>
        </p:txBody>
      </p:sp>
    </p:spTree>
    <p:extLst>
      <p:ext uri="{BB962C8B-B14F-4D97-AF65-F5344CB8AC3E}">
        <p14:creationId xmlns:p14="http://schemas.microsoft.com/office/powerpoint/2010/main" val="23128506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GCN Training 7.png"/>
          <p:cNvPicPr>
            <a:picLocks noGrp="1" noChangeAspect="1"/>
          </p:cNvPicPr>
          <p:nvPr>
            <p:ph idx="1"/>
          </p:nvPr>
        </p:nvPicPr>
        <p:blipFill rotWithShape="1">
          <a:blip r:embed="rId2">
            <a:extLst>
              <a:ext uri="{28A0092B-C50C-407E-A947-70E740481C1C}">
                <a14:useLocalDpi xmlns:a14="http://schemas.microsoft.com/office/drawing/2010/main" val="0"/>
              </a:ext>
            </a:extLst>
          </a:blip>
          <a:srcRect t="15000" r="4480" b="30632"/>
          <a:stretch/>
        </p:blipFill>
        <p:spPr>
          <a:xfrm>
            <a:off x="457201" y="915362"/>
            <a:ext cx="5670414" cy="5624117"/>
          </a:xfrm>
        </p:spPr>
      </p:pic>
      <p:sp>
        <p:nvSpPr>
          <p:cNvPr id="5" name="TextBox 4"/>
          <p:cNvSpPr txBox="1"/>
          <p:nvPr/>
        </p:nvSpPr>
        <p:spPr>
          <a:xfrm>
            <a:off x="6292556" y="1476124"/>
            <a:ext cx="2548362" cy="2308324"/>
          </a:xfrm>
          <a:prstGeom prst="rect">
            <a:avLst/>
          </a:prstGeom>
          <a:noFill/>
        </p:spPr>
        <p:txBody>
          <a:bodyPr wrap="square" rtlCol="0">
            <a:spAutoFit/>
          </a:bodyPr>
          <a:lstStyle/>
          <a:p>
            <a:r>
              <a:rPr lang="en-US" dirty="0" smtClean="0"/>
              <a:t>This System Video Test will only be seen the first time you login. If you login on a different computer the System Video Test will check that computer the first time you use it. </a:t>
            </a:r>
            <a:endParaRPr lang="en-US" dirty="0"/>
          </a:p>
        </p:txBody>
      </p:sp>
    </p:spTree>
    <p:extLst>
      <p:ext uri="{BB962C8B-B14F-4D97-AF65-F5344CB8AC3E}">
        <p14:creationId xmlns:p14="http://schemas.microsoft.com/office/powerpoint/2010/main" val="2582487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GCN Training 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7625" y="214408"/>
            <a:ext cx="5361484" cy="6091075"/>
          </a:xfrm>
          <a:prstGeom prst="rect">
            <a:avLst/>
          </a:prstGeom>
        </p:spPr>
      </p:pic>
      <p:sp>
        <p:nvSpPr>
          <p:cNvPr id="7" name="TextBox 6"/>
          <p:cNvSpPr txBox="1"/>
          <p:nvPr/>
        </p:nvSpPr>
        <p:spPr>
          <a:xfrm>
            <a:off x="5954424" y="1113278"/>
            <a:ext cx="2993707" cy="2862323"/>
          </a:xfrm>
          <a:prstGeom prst="rect">
            <a:avLst/>
          </a:prstGeom>
          <a:noFill/>
        </p:spPr>
        <p:txBody>
          <a:bodyPr wrap="square" rtlCol="0">
            <a:spAutoFit/>
          </a:bodyPr>
          <a:lstStyle/>
          <a:p>
            <a:r>
              <a:rPr lang="en-US" dirty="0" smtClean="0"/>
              <a:t>The list of Required Tutorials will be seen on this page. If you stop a tutorial before it is completed, the tutorial will start where you left off the next time you login. The Admin will be able to track the completed tutorials and give you credit. Keep the Certificate for your files. </a:t>
            </a:r>
            <a:endParaRPr lang="en-US" dirty="0"/>
          </a:p>
        </p:txBody>
      </p:sp>
    </p:spTree>
    <p:extLst>
      <p:ext uri="{BB962C8B-B14F-4D97-AF65-F5344CB8AC3E}">
        <p14:creationId xmlns:p14="http://schemas.microsoft.com/office/powerpoint/2010/main" val="156976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234</TotalTime>
  <Words>288</Words>
  <Application>Microsoft Macintosh PowerPoint</Application>
  <PresentationFormat>On-screen Show (4:3)</PresentationFormat>
  <Paragraphs>29</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State Mandated Training</vt:lpstr>
      <vt:lpstr>gcntraining.com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List of Annual Trainings average time to complete </vt:lpstr>
      <vt:lpstr>PowerPoint Presentation</vt:lpstr>
    </vt:vector>
  </TitlesOfParts>
  <Company>LPVEC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Mandated Training</dc:title>
  <dc:creator>James Walker</dc:creator>
  <cp:lastModifiedBy>James Walker</cp:lastModifiedBy>
  <cp:revision>9</cp:revision>
  <dcterms:created xsi:type="dcterms:W3CDTF">2014-08-19T17:11:27Z</dcterms:created>
  <dcterms:modified xsi:type="dcterms:W3CDTF">2014-08-21T02:13:55Z</dcterms:modified>
</cp:coreProperties>
</file>